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9863"/>
    <p:restoredTop sz="90000"/>
  </p:normalViewPr>
  <p:slideViewPr>
    <p:cSldViewPr snapToGrid="0" snapToObjects="1">
      <p:cViewPr>
        <p:scale>
          <a:sx n="100" d="100"/>
          <a:sy n="100" d="100"/>
        </p:scale>
        <p:origin x="0" y="0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6.png"  /><Relationship Id="rId4" Type="http://schemas.openxmlformats.org/officeDocument/2006/relationships/image" Target="../media/image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6.png"  /><Relationship Id="rId4" Type="http://schemas.openxmlformats.org/officeDocument/2006/relationships/image" Target="../media/image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6.png"  /><Relationship Id="rId4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6.png"  /><Relationship Id="rId4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8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rcRect t="6890" b="68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그럴 필요 없어 이미 왔거든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 몸이 직접 온 거면 많이 큰 일 난거라 생각할게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~~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3"/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아니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빨리도 왔네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밖에 상황은 많이 심각해졌으니 너도 잘 알겠고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그럼 바로 출동하지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그럴 참이었거든요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~~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씨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하여간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~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이래서 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씨가 맨날 요원인거야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~^^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아니 아저씨는 너무한데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이 영상은 이미 봤겠지 그런데 우리한테 이런 무기가 왔다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우리가 쓰는 총이랑 똑같은데 뭔지 잘 모르겠으니 알아서 확인해봐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뭐여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겁나 무책임하네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그럼 연습실 좀 빌릴게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근데 이거 총알은 없어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총알 없이 쟤들을 뭘로 죽여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 편지 주인공이 본인은 자신의 종족과는 다른 뜻을 가지고 있어서 보냈다고 하는구만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이런 방금 편지를 봤는데 본인들을 이동시키는 총이라는군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아무튼 이 편지 가져가고 너가 알아서 해라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이거 믿을 수 있을지 모르겠다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>
              <a:lum bright="-50000" contrast="-50000"/>
            </a:blip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4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진짜 일 겁나 대충하네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아무튼 연습실 좀 잠깐 쓸게요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여기까지가 영상에 담긴 내용이었습니다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이번 외계인 사건은 처음이며 세계 각국은 이미 대응을 하는 중이라고 합니다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43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"/>
            <p:cNvGrpSpPr/>
            <p:nvPr/>
          </p:nvGrpSpPr>
          <p:grpSpPr>
            <a:xfrm rot="0">
              <a:off x="0" y="363681"/>
              <a:ext cx="12192000" cy="3941619"/>
              <a:chOff x="0" y="363681"/>
              <a:chExt cx="12192000" cy="3941619"/>
            </a:xfrm>
          </p:grpSpPr>
          <p:pic>
            <p:nvPicPr>
              <p:cNvPr id="4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657850" y="2552700"/>
                <a:ext cx="876300" cy="1752600"/>
              </a:xfrm>
              <a:prstGeom prst="rect">
                <a:avLst/>
              </a:prstGeom>
            </p:spPr>
          </p:pic>
          <p:sp>
            <p:nvSpPr>
              <p:cNvPr id="5" name=""/>
              <p:cNvSpPr txBox="1"/>
              <p:nvPr/>
            </p:nvSpPr>
            <p:spPr>
              <a:xfrm>
                <a:off x="0" y="363681"/>
                <a:ext cx="12192000" cy="1415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이곳은 연습실입니다</a:t>
                </a:r>
                <a:r>
                  <a:rPr lang="en-US" altLang="ko-KR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전투돌입 전 지금 밖에 사용 불가 하오니 많이 연습하고 가세요</a:t>
                </a:r>
                <a:r>
                  <a:rPr lang="en-US" altLang="ko-KR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37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"/>
            <p:cNvSpPr txBox="1"/>
            <p:nvPr/>
          </p:nvSpPr>
          <p:spPr>
            <a:xfrm>
              <a:off x="0" y="363681"/>
              <a:ext cx="12192000" cy="1415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연습에 앞서서 이동 키를 알려 드리겠습니다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A, D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로 이동이 가능합니다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▼SPACE를 눌러 진행▼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5780810" y="3002972"/>
              <a:ext cx="980209" cy="1752600"/>
            </a:xfrm>
            <a:prstGeom prst="rect">
              <a:avLst/>
            </a:prstGeom>
            <a:blipFill rotWithShape="0">
              <a:blip r:embed="rId2">
                <a:alphaModFix amt="4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6096000" y="3002972"/>
              <a:ext cx="980209" cy="1752600"/>
            </a:xfrm>
            <a:prstGeom prst="rect">
              <a:avLst/>
            </a:prstGeom>
            <a:blipFill rotWithShape="1">
              <a:blip r:embed="rId3">
                <a:alphaModFix amt="5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6414654" y="3002972"/>
              <a:ext cx="980209" cy="1752600"/>
            </a:xfrm>
            <a:prstGeom prst="rect">
              <a:avLst/>
            </a:prstGeom>
            <a:blipFill rotWithShape="1">
              <a:blip r:embed="rId4">
                <a:alphaModFix amt="6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6761019" y="3002972"/>
              <a:ext cx="980209" cy="1752600"/>
            </a:xfrm>
            <a:prstGeom prst="rect">
              <a:avLst/>
            </a:prstGeom>
            <a:blipFill rotWithShape="1">
              <a:blip r:embed="rId5">
                <a:alphaModFix amt="7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7076209" y="3002972"/>
              <a:ext cx="980209" cy="1752600"/>
            </a:xfrm>
            <a:prstGeom prst="rect">
              <a:avLst/>
            </a:prstGeom>
            <a:blipFill rotWithShape="1">
              <a:blip r:embed="rId6">
                <a:alphaModFix amt="8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7394863" y="3002972"/>
              <a:ext cx="980209" cy="1752600"/>
            </a:xfrm>
            <a:prstGeom prst="rect">
              <a:avLst/>
            </a:prstGeom>
            <a:blipFill rotWithShape="1">
              <a:blip r:embed="rId7">
                <a:alphaModFix amt="9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657850" y="3002972"/>
              <a:ext cx="876300" cy="1752600"/>
            </a:xfrm>
            <a:prstGeom prst="rect">
              <a:avLst/>
            </a:prstGeom>
          </p:spPr>
        </p:pic>
        <p:sp>
          <p:nvSpPr>
            <p:cNvPr id="22" name=""/>
            <p:cNvSpPr/>
            <p:nvPr/>
          </p:nvSpPr>
          <p:spPr>
            <a:xfrm>
              <a:off x="7741228" y="3002972"/>
              <a:ext cx="980209" cy="1752600"/>
            </a:xfrm>
            <a:prstGeom prst="rect">
              <a:avLst/>
            </a:prstGeom>
            <a:blipFill rotWithShape="1">
              <a:blip r:embed="rId9">
                <a:alphaModFix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0" name=""/>
            <p:cNvGrpSpPr/>
            <p:nvPr/>
          </p:nvGrpSpPr>
          <p:grpSpPr>
            <a:xfrm rot="0" flipH="1">
              <a:off x="3645477" y="3002972"/>
              <a:ext cx="2625437" cy="1752601"/>
              <a:chOff x="3378778" y="4445577"/>
              <a:chExt cx="2625437" cy="1752601"/>
            </a:xfrm>
          </p:grpSpPr>
          <p:sp>
            <p:nvSpPr>
              <p:cNvPr id="31" name=""/>
              <p:cNvSpPr/>
              <p:nvPr/>
            </p:nvSpPr>
            <p:spPr>
              <a:xfrm>
                <a:off x="3378778" y="4445578"/>
                <a:ext cx="980209" cy="1752600"/>
              </a:xfrm>
              <a:prstGeom prst="rect">
                <a:avLst/>
              </a:prstGeom>
              <a:blipFill rotWithShape="1">
                <a:blip r:embed="rId10">
                  <a:alphaModFix amt="5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3697432" y="4445578"/>
                <a:ext cx="980209" cy="1752600"/>
              </a:xfrm>
              <a:prstGeom prst="rect">
                <a:avLst/>
              </a:prstGeom>
              <a:blipFill rotWithShape="1">
                <a:blip r:embed="rId11">
                  <a:alphaModFix amt="6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4043797" y="4445578"/>
                <a:ext cx="980209" cy="1752600"/>
              </a:xfrm>
              <a:prstGeom prst="rect">
                <a:avLst/>
              </a:prstGeom>
              <a:blipFill rotWithShape="1">
                <a:blip r:embed="rId12">
                  <a:alphaModFix amt="7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4358987" y="4445578"/>
                <a:ext cx="980209" cy="1752600"/>
              </a:xfrm>
              <a:prstGeom prst="rect">
                <a:avLst/>
              </a:prstGeom>
              <a:blipFill rotWithShape="1">
                <a:blip r:embed="rId13">
                  <a:alphaModFix amt="8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4677641" y="4445577"/>
                <a:ext cx="980209" cy="1752600"/>
              </a:xfrm>
              <a:prstGeom prst="rect">
                <a:avLst/>
              </a:prstGeom>
              <a:blipFill rotWithShape="1">
                <a:blip r:embed="rId14">
                  <a:alphaModFix amt="9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5024006" y="4445577"/>
                <a:ext cx="980209" cy="1752600"/>
              </a:xfrm>
              <a:prstGeom prst="rect">
                <a:avLst/>
              </a:prstGeom>
              <a:blipFill rotWithShape="1">
                <a:blip r:embed="rId15">
                  <a:alphaModFix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9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47259" y="2552700"/>
              <a:ext cx="876300" cy="1752600"/>
            </a:xfrm>
            <a:prstGeom prst="rect">
              <a:avLst/>
            </a:prstGeom>
          </p:spPr>
        </p:pic>
        <p:sp>
          <p:nvSpPr>
            <p:cNvPr id="5" name=""/>
            <p:cNvSpPr txBox="1"/>
            <p:nvPr/>
          </p:nvSpPr>
          <p:spPr>
            <a:xfrm>
              <a:off x="0" y="363681"/>
              <a:ext cx="12192000" cy="1415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연습에 앞서서 이동 키를 알려 드리겠습니다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S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를 누르면 앉을 수 있습니다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▼SPACE를 눌러 진행▼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5225761" y="3065318"/>
              <a:ext cx="1662545" cy="7446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dk1"/>
                </a:solidFill>
              </a:endParaRPr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85759" y="2552700"/>
              <a:ext cx="876300" cy="1752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13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"/>
            <p:cNvSpPr txBox="1"/>
            <p:nvPr/>
          </p:nvSpPr>
          <p:spPr>
            <a:xfrm>
              <a:off x="0" y="363680"/>
              <a:ext cx="12192000" cy="2758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연습에 앞서서 이동 키를 알려 드리겠습니다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우클릭을 하면 총을 들 수 있습니다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*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주의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*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이 상태일 때는 움직일 수 없으며 마우스만 이동 가능합니다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또한 조준 상태에서는 앉을 수도 없기 때문에 컨트롤 숙지가 필요합니다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아래 버튼을 눌러 직접 연습하시려면 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“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연습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”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을 클릭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925040" y="4180608"/>
              <a:ext cx="1181100" cy="1752600"/>
            </a:xfrm>
            <a:prstGeom prst="rect">
              <a:avLst/>
            </a:prstGeom>
          </p:spPr>
        </p:pic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49540" y="4180608"/>
              <a:ext cx="1181100" cy="1752600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1355147" y="3999720"/>
              <a:ext cx="4320886" cy="3617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>
                  <a:latin typeface="Neo둥근모 Pro"/>
                  <a:ea typeface="Neo둥근모 Pro"/>
                </a:rPr>
                <a:t>일어나 있는 경우 영점 시간 </a:t>
              </a:r>
              <a:r>
                <a:rPr lang="en-US" altLang="ko-KR">
                  <a:latin typeface="Neo둥근모 Pro"/>
                  <a:ea typeface="Neo둥근모 Pro"/>
                </a:rPr>
                <a:t>:</a:t>
              </a:r>
              <a:r>
                <a:rPr lang="ko-KR" altLang="en-US">
                  <a:latin typeface="Neo둥근모 Pro"/>
                  <a:ea typeface="Neo둥근모 Pro"/>
                </a:rPr>
                <a:t> </a:t>
              </a:r>
              <a:r>
                <a:rPr lang="en-US" altLang="ko-KR">
                  <a:latin typeface="Neo둥근모 Pro"/>
                  <a:ea typeface="Neo둥근모 Pro"/>
                </a:rPr>
                <a:t>2</a:t>
              </a:r>
              <a:r>
                <a:rPr lang="ko-KR" altLang="en-US">
                  <a:latin typeface="Neo둥근모 Pro"/>
                  <a:ea typeface="Neo둥근모 Pro"/>
                </a:rPr>
                <a:t>초</a:t>
              </a:r>
              <a:endParaRPr lang="ko-KR" altLang="en-US">
                <a:latin typeface="Neo둥근모 Pro"/>
                <a:ea typeface="Neo둥근모 Pro"/>
              </a:endParaRPr>
            </a:p>
          </p:txBody>
        </p:sp>
        <p:sp>
          <p:nvSpPr>
            <p:cNvPr id="12" name=""/>
            <p:cNvSpPr txBox="1"/>
            <p:nvPr/>
          </p:nvSpPr>
          <p:spPr>
            <a:xfrm>
              <a:off x="6879647" y="3999720"/>
              <a:ext cx="4320886" cy="361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atin typeface="Neo둥근모 Pro"/>
                  <a:ea typeface="Neo둥근모 Pro"/>
                </a:rPr>
                <a:t>앉아 있는 경우 영점 시간 </a:t>
              </a:r>
              <a:r>
                <a:rPr lang="en-US" altLang="ko-KR">
                  <a:latin typeface="Neo둥근모 Pro"/>
                  <a:ea typeface="Neo둥근모 Pro"/>
                </a:rPr>
                <a:t>:</a:t>
              </a:r>
              <a:r>
                <a:rPr lang="ko-KR" altLang="en-US">
                  <a:latin typeface="Neo둥근모 Pro"/>
                  <a:ea typeface="Neo둥근모 Pro"/>
                </a:rPr>
                <a:t> </a:t>
              </a:r>
              <a:r>
                <a:rPr lang="en-US" altLang="ko-KR">
                  <a:latin typeface="Neo둥근모 Pro"/>
                  <a:ea typeface="Neo둥근모 Pro"/>
                </a:rPr>
                <a:t>1</a:t>
              </a:r>
              <a:r>
                <a:rPr lang="ko-KR" altLang="en-US">
                  <a:latin typeface="Neo둥근모 Pro"/>
                  <a:ea typeface="Neo둥근모 Pro"/>
                </a:rPr>
                <a:t>초</a:t>
              </a:r>
              <a:endParaRPr lang="ko-KR" altLang="en-US">
                <a:latin typeface="Neo둥근모 Pro"/>
                <a:ea typeface="Neo둥근모 Pr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아니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하루 아침에 서울 인구 수가 반이나 줄어들었는데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대통령은 아무 지시도 없고 뭐하는거야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대위님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일단 진정하시고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저희가 나설 때가 된 것 같아요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이 상황을 알리는게 우선 아닐까요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방송국도 연락이 되는 곳이 하나도 없잖아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현재 통신 상태가 다 먹통이라는군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그러면 일단 요원들 집합 시키겠습니다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(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 맞다 통신이 끊겼는데 어찌 부르지 말 잘못 했네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;;)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외계인이 통역까지 해서 이렇게 하는 이유가 뭐지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그냥 놀리는거 아니냐고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당장 소집하고 난 일단 이 상황을 알리러 가겠다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넵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알겠습니다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그럼 부디 몸 조심하시길 바랍니다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그럼 이런거 전문적으로 하는 애 불러야겠구만 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바로 가야겠군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382</ep:Words>
  <ep:PresentationFormat>화면 슬라이드 쇼(4:3)</ep:PresentationFormat>
  <ep:Paragraphs>0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2023-07-19T13:41:24.089</dcterms:created>
  <dc:creator>WonJunSeo</dc:creator>
  <cp:lastModifiedBy>WonJunSeo</cp:lastModifiedBy>
  <dcterms:modified xsi:type="dcterms:W3CDTF">2023-07-20T10:09:46.056</dcterms:modified>
  <cp:revision>55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